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8" r:id="rId3"/>
    <p:sldId id="265" r:id="rId4"/>
    <p:sldId id="267" r:id="rId5"/>
    <p:sldId id="275" r:id="rId6"/>
    <p:sldId id="277" r:id="rId7"/>
    <p:sldId id="276" r:id="rId8"/>
    <p:sldId id="268" r:id="rId9"/>
    <p:sldId id="269" r:id="rId10"/>
    <p:sldId id="271" r:id="rId11"/>
    <p:sldId id="27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182" autoAdjust="0"/>
  </p:normalViewPr>
  <p:slideViewPr>
    <p:cSldViewPr snapToGrid="0">
      <p:cViewPr varScale="1">
        <p:scale>
          <a:sx n="104" d="100"/>
          <a:sy n="104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8DF0E-13F3-45E1-9595-D2214ED07587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DF522-C157-4AAE-BC1D-23DC8C8B8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92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727A2-AE3F-1F3A-61B8-52B47505D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101F6F-994E-685E-CA73-3313836F9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33840-623A-14B0-6673-B195A3BB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04F9D8-0911-199B-9885-279E1DD3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7E839-C878-7562-961F-80276202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06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277FA-A995-1E25-F619-9D1FF0ACE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481D5C-2DAA-5853-41A4-504A9F4C2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D5F5DB-BDFE-2E0E-7DFC-D11539A1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21177E-6435-285D-3AF6-CBEDA4C7A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1C381E-F046-B079-F965-9C14C846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566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57C862-4FFE-07EB-379C-797437436C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57AA74-9D63-82F0-E50B-FE6CE2237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D0ECC-F4CA-2C70-033B-AD964CB1F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BC0C4-F10E-1A57-84D5-4F93C6E75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F5557-3DBE-5250-863F-C04DDAF5A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866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D9658-C477-8C11-93BD-2DB0448C8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D0AF87-BE28-95A3-3D98-E689B3463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C73A24-36DD-7DB9-AD21-CEA639766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EA621-1F2F-D3C2-D796-F0603E38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6F0EC-948F-8DFC-9DA0-6B945D95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29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77BBF-2644-C0F6-2ADB-338F40D33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DA0247-F5E0-1C40-1DA6-E51746D23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2C797C-CFE8-E1BA-490A-BBAD6538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D027F-B8B9-7D36-3BA2-4E3A7989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451281-20F7-D246-A715-2A089D9D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876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A6A0A-9732-5F51-D499-982FBEE1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333E01-21CB-9FB5-A766-CE4C7BE05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8CDBDE-0BC5-FE7C-F1A4-917857F76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97D360-93FD-2C0C-9955-1CAB34CC8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76D287-7538-D453-8299-DA6C499B2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7F7464-B3F5-7435-A7B1-C44B512B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081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58117-85D7-ADD7-CDCC-7E6780F61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248558-C2D9-5D73-90E1-D4BBC4E35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8150D7-ACB2-F777-94F2-C4B8EC7BD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13707B-26EA-BC95-D048-EB71305CFF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11ECAD-C81E-A237-5833-0729F56493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D7CFC8-9081-7197-2BB8-AA4A8B50F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313954-5B10-DB87-D65F-E61D7C9FC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559169-35DF-1749-9987-F6A16F26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22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79CBA-9D8F-51CC-8D06-62E4FF3B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EF16B3-FD24-4378-975D-9D155834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28DBB-D8B8-2C92-CE6D-FD7C68A5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4A4E11-1106-BDD2-3F92-887B4FD9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800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8E2F1E-D12E-661F-61F6-4F1743EEA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A74FAA-39A5-C9B4-D1B1-E890202E9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9A1F29-46F0-9471-3EAB-D62A91B4B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28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202FF-7BF4-0FDF-A470-774A8BEB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55C8D-6878-D298-E0F1-57B78C764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E6362E-5D8D-1AD2-1CE3-097C31560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186DB8-338B-262C-6B28-D9FD1DCF9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D03608-F4E4-0387-6E01-F31F94C72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6750D8-6CFD-EC23-0A06-B99908F9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25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65C0A-2DF5-A9E1-A1DE-35EB96CBC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A8D63F-7BA8-598D-7D7F-8487663E45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8D0906-8DAA-A2C1-3559-3C5956F3B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8A0735-0A2B-CEA5-D4E5-57978257E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539A1E-8618-AC03-BF38-299545FDD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A03C45-5B1E-074B-4FC2-B3B50BBE7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64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9C1FFC-5BB4-7EA0-C28F-C07B9896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4EC048-72FB-19E3-F416-BFAAD0CC2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03AD-7310-2E54-ED64-2511B5BB8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950DA-FD87-406D-BBA7-1144CC2B9CD1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F1E241-4300-C5A8-6DDD-0F759A34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55E3F-9D01-53AB-7BA9-9B9583ADC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9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ACCC7E-7F32-CBAC-DC37-BEEC00B1C8B7}"/>
              </a:ext>
            </a:extLst>
          </p:cNvPr>
          <p:cNvCxnSpPr>
            <a:cxnSpLocks/>
          </p:cNvCxnSpPr>
          <p:nvPr/>
        </p:nvCxnSpPr>
        <p:spPr>
          <a:xfrm>
            <a:off x="805872" y="3136821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938FE99-B87F-54F6-56F1-4B77B27A63B7}"/>
              </a:ext>
            </a:extLst>
          </p:cNvPr>
          <p:cNvSpPr txBox="1"/>
          <p:nvPr/>
        </p:nvSpPr>
        <p:spPr>
          <a:xfrm>
            <a:off x="4987635" y="2490490"/>
            <a:ext cx="221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UIST</a:t>
            </a:r>
            <a:r>
              <a:rPr lang="ko-KR" altLang="en-US" sz="3600" dirty="0">
                <a:solidFill>
                  <a:schemeClr val="bg1"/>
                </a:solidFill>
              </a:rPr>
              <a:t> 계획</a:t>
            </a:r>
          </a:p>
        </p:txBody>
      </p:sp>
    </p:spTree>
    <p:extLst>
      <p:ext uri="{BB962C8B-B14F-4D97-AF65-F5344CB8AC3E}">
        <p14:creationId xmlns:p14="http://schemas.microsoft.com/office/powerpoint/2010/main" val="1351330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E3072-B5D2-EABB-B625-EDE217AA4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97C0951-F214-3031-A26F-1CA883C1585C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C8480A-E30A-207A-7FBD-C60100F4DE98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3E2F6B-54DA-59EB-DEAB-1F9F14D99C57}"/>
              </a:ext>
            </a:extLst>
          </p:cNvPr>
          <p:cNvSpPr txBox="1"/>
          <p:nvPr/>
        </p:nvSpPr>
        <p:spPr>
          <a:xfrm>
            <a:off x="805873" y="138317"/>
            <a:ext cx="1253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UIST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5EC38-7EAC-394E-E2F6-C76C99FC55AF}"/>
              </a:ext>
            </a:extLst>
          </p:cNvPr>
          <p:cNvSpPr txBox="1"/>
          <p:nvPr/>
        </p:nvSpPr>
        <p:spPr>
          <a:xfrm>
            <a:off x="805873" y="1200146"/>
            <a:ext cx="10795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실험 방법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		 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컨트롤러   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화약총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Raycast</a:t>
            </a:r>
            <a:endParaRPr lang="en-US" altLang="ko-KR" sz="40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base model 	 </a:t>
            </a:r>
            <a:r>
              <a:rPr lang="en-US" altLang="ko-KR" sz="4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O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		O		   O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40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대조군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		 O			O		   X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40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대조군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		 O			X      	   O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290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513DF9-1AE0-0A45-653B-082142CA0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E4CFF-8C5B-B060-F242-515E294EE843}"/>
              </a:ext>
            </a:extLst>
          </p:cNvPr>
          <p:cNvSpPr txBox="1"/>
          <p:nvPr/>
        </p:nvSpPr>
        <p:spPr>
          <a:xfrm>
            <a:off x="4895272" y="2327564"/>
            <a:ext cx="8515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err="1">
                <a:solidFill>
                  <a:schemeClr val="bg1"/>
                </a:solidFill>
              </a:rPr>
              <a:t>QnA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23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A91451-E438-665D-4FDA-630D5DD39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3811BC2-4821-DC65-49CF-4A118762AE43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D6E904-CC3F-2026-9453-C4837B2C975F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18C9B5-FC3E-9B2F-D149-D9B6A9B99727}"/>
              </a:ext>
            </a:extLst>
          </p:cNvPr>
          <p:cNvSpPr txBox="1"/>
          <p:nvPr/>
        </p:nvSpPr>
        <p:spPr>
          <a:xfrm>
            <a:off x="805873" y="138317"/>
            <a:ext cx="1253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UIST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아두이노 IOT">
            <a:extLst>
              <a:ext uri="{FF2B5EF4-FFF2-40B4-BE49-F238E27FC236}">
                <a16:creationId xmlns:a16="http://schemas.microsoft.com/office/drawing/2014/main" id="{70ED1D21-9F42-9631-5035-B9CF14982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241" y="2155900"/>
            <a:ext cx="267765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87055E-6FD4-C9D6-41C1-894D3BA906A7}"/>
              </a:ext>
            </a:extLst>
          </p:cNvPr>
          <p:cNvSpPr/>
          <p:nvPr/>
        </p:nvSpPr>
        <p:spPr>
          <a:xfrm>
            <a:off x="4821382" y="2940547"/>
            <a:ext cx="2549236" cy="1108363"/>
          </a:xfrm>
          <a:prstGeom prst="rightArrow">
            <a:avLst>
              <a:gd name="adj1" fmla="val 24522"/>
              <a:gd name="adj2" fmla="val 9586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2EE335-CE44-8A74-7660-ED098E38F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692" y="2090183"/>
            <a:ext cx="2809090" cy="28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95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0E82C0-90A8-11DF-3F91-1DD88395C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1316404-9584-AF2A-769E-1CCC7D8D88A5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AF9F1D6-4B0C-25E8-21E3-553F96147CD7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3DF5B9-9FDC-A346-A099-5D5A3AC3D061}"/>
              </a:ext>
            </a:extLst>
          </p:cNvPr>
          <p:cNvSpPr txBox="1"/>
          <p:nvPr/>
        </p:nvSpPr>
        <p:spPr>
          <a:xfrm>
            <a:off x="805873" y="138317"/>
            <a:ext cx="1253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613C99-5B05-CBF0-7BDC-595EC633DAD3}"/>
              </a:ext>
            </a:extLst>
          </p:cNvPr>
          <p:cNvSpPr txBox="1"/>
          <p:nvPr/>
        </p:nvSpPr>
        <p:spPr>
          <a:xfrm>
            <a:off x="824345" y="1145185"/>
            <a:ext cx="105802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</a:rPr>
              <a:t>컨트롤러의 위치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</a:rPr>
              <a:t>트리거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</a:rPr>
              <a:t>실험 방법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699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C6118A-D0A5-95D8-42DF-8B2D5BE3A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534046-27A3-5AA9-6E7E-511934739997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FA151D8-63CA-163D-FEDF-0209F878EB76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36643B-33CB-B287-D57B-BB65E0A55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529" y="1111114"/>
            <a:ext cx="6696941" cy="463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504D027E-2CBB-55CF-A253-A6415D77A3DB}"/>
              </a:ext>
            </a:extLst>
          </p:cNvPr>
          <p:cNvSpPr/>
          <p:nvPr/>
        </p:nvSpPr>
        <p:spPr>
          <a:xfrm>
            <a:off x="6317673" y="2835564"/>
            <a:ext cx="1708727" cy="1764145"/>
          </a:xfrm>
          <a:prstGeom prst="donut">
            <a:avLst>
              <a:gd name="adj" fmla="val 581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24612-6B1F-05CC-0AF6-30873B5E1A69}"/>
              </a:ext>
            </a:extLst>
          </p:cNvPr>
          <p:cNvSpPr txBox="1"/>
          <p:nvPr/>
        </p:nvSpPr>
        <p:spPr>
          <a:xfrm>
            <a:off x="805873" y="138317"/>
            <a:ext cx="1253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UIST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71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BE8631-2C25-13E9-DC16-20487ED8B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7F568E-D62A-F671-409D-94B02D7D5B21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409DC6-0907-8D72-75D1-CB8283AAEDD0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491346-1801-63A7-C197-62A43D67DB88}"/>
              </a:ext>
            </a:extLst>
          </p:cNvPr>
          <p:cNvSpPr txBox="1"/>
          <p:nvPr/>
        </p:nvSpPr>
        <p:spPr>
          <a:xfrm>
            <a:off x="805873" y="138317"/>
            <a:ext cx="1253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UIST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E824D8-6330-FCF5-EA56-2931052DC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73" y="2243138"/>
            <a:ext cx="8087854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2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E953CA-8D96-9711-A571-1981E658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A627858-059F-03F8-FC3C-8FE3E7F0F349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8E9963-1AE1-1552-BC3B-60995A86F03C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9EC9CB0-188F-7565-728C-56E6C9D5745A}"/>
              </a:ext>
            </a:extLst>
          </p:cNvPr>
          <p:cNvSpPr txBox="1"/>
          <p:nvPr/>
        </p:nvSpPr>
        <p:spPr>
          <a:xfrm>
            <a:off x="805873" y="6856"/>
            <a:ext cx="1817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Trigger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19AFBB-BFED-4BA7-1BF9-504DEDC87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231" y="1432867"/>
            <a:ext cx="2396876" cy="42625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A1FDFA-C742-39EC-AD2C-367826BE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326" y="1432867"/>
            <a:ext cx="2396876" cy="4262582"/>
          </a:xfrm>
          <a:prstGeom prst="rect">
            <a:avLst/>
          </a:prstGeom>
        </p:spPr>
      </p:pic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1C97B82A-01CC-FCCD-AA79-B22B327BD8BB}"/>
              </a:ext>
            </a:extLst>
          </p:cNvPr>
          <p:cNvSpPr/>
          <p:nvPr/>
        </p:nvSpPr>
        <p:spPr>
          <a:xfrm>
            <a:off x="6332669" y="3056157"/>
            <a:ext cx="600402" cy="508000"/>
          </a:xfrm>
          <a:prstGeom prst="donut">
            <a:avLst>
              <a:gd name="adj" fmla="val 581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95B5DB3F-77B2-71A1-8F1D-99D41C74C180}"/>
              </a:ext>
            </a:extLst>
          </p:cNvPr>
          <p:cNvSpPr/>
          <p:nvPr/>
        </p:nvSpPr>
        <p:spPr>
          <a:xfrm>
            <a:off x="5940123" y="3503964"/>
            <a:ext cx="600402" cy="508000"/>
          </a:xfrm>
          <a:prstGeom prst="donut">
            <a:avLst>
              <a:gd name="adj" fmla="val 581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E701500F-818E-A8A0-025C-14AC0790AE2C}"/>
              </a:ext>
            </a:extLst>
          </p:cNvPr>
          <p:cNvSpPr/>
          <p:nvPr/>
        </p:nvSpPr>
        <p:spPr>
          <a:xfrm>
            <a:off x="8672945" y="3428999"/>
            <a:ext cx="1071417" cy="582964"/>
          </a:xfrm>
          <a:prstGeom prst="donut">
            <a:avLst>
              <a:gd name="adj" fmla="val 581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10A01A88-019D-5D90-5A68-F20F582DD585}"/>
              </a:ext>
            </a:extLst>
          </p:cNvPr>
          <p:cNvSpPr/>
          <p:nvPr/>
        </p:nvSpPr>
        <p:spPr>
          <a:xfrm>
            <a:off x="9328764" y="2266447"/>
            <a:ext cx="748108" cy="938570"/>
          </a:xfrm>
          <a:prstGeom prst="donut">
            <a:avLst>
              <a:gd name="adj" fmla="val 581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229857-B44C-A0CD-CDF3-F9B2BDFF0AB2}"/>
              </a:ext>
            </a:extLst>
          </p:cNvPr>
          <p:cNvSpPr txBox="1"/>
          <p:nvPr/>
        </p:nvSpPr>
        <p:spPr>
          <a:xfrm>
            <a:off x="805873" y="1635814"/>
            <a:ext cx="3415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가지 공간에 맵핑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가능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X, Y, </a:t>
            </a:r>
            <a:r>
              <a:rPr lang="ko-KR" altLang="en-US" dirty="0">
                <a:solidFill>
                  <a:schemeClr val="bg1"/>
                </a:solidFill>
              </a:rPr>
              <a:t>전방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우측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927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F058DE-B9D9-73C0-FA90-AE0575B55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58AC1F-805E-273D-4CA1-50F588FD0047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7E57C1-8448-0B65-6B25-1F36C8065DD9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ACF9EF-ADDE-0DCB-C2A0-805D61C2F9CC}"/>
              </a:ext>
            </a:extLst>
          </p:cNvPr>
          <p:cNvSpPr txBox="1"/>
          <p:nvPr/>
        </p:nvSpPr>
        <p:spPr>
          <a:xfrm>
            <a:off x="805873" y="138317"/>
            <a:ext cx="1817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UIST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52" name="Picture 4" descr="3D프린터로 고무줄 권총을 만들어봅시다.">
            <a:extLst>
              <a:ext uri="{FF2B5EF4-FFF2-40B4-BE49-F238E27FC236}">
                <a16:creationId xmlns:a16="http://schemas.microsoft.com/office/drawing/2014/main" id="{8817099D-FB44-6292-C772-A071753F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111" y="2026141"/>
            <a:ext cx="3745778" cy="280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136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9AB4DD-6340-D99E-2401-E66CB606C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B99D35B-CFF4-64DC-4A0D-83A2A576FB44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418E3E-B100-DDC1-6DE4-1985DEE16705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FE4E90D-DA0C-89FD-CC0E-4191794873B7}"/>
              </a:ext>
            </a:extLst>
          </p:cNvPr>
          <p:cNvSpPr txBox="1"/>
          <p:nvPr/>
        </p:nvSpPr>
        <p:spPr>
          <a:xfrm>
            <a:off x="805873" y="1172894"/>
            <a:ext cx="105802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노크센서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사용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C5B43C-E190-72A9-4DA3-D5A85670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909" y="1172894"/>
            <a:ext cx="2586181" cy="45992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3CB838-D138-A78F-B309-125D3E36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909" y="1172894"/>
            <a:ext cx="2586181" cy="4599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F9347-FB2C-A136-147D-2CFAB29B2D04}"/>
              </a:ext>
            </a:extLst>
          </p:cNvPr>
          <p:cNvSpPr txBox="1"/>
          <p:nvPr/>
        </p:nvSpPr>
        <p:spPr>
          <a:xfrm>
            <a:off x="805873" y="138317"/>
            <a:ext cx="1253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UIST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321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C86AB4-3B73-6FAD-EE6F-A034A41F6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CD0D6CC-8CE9-E012-0473-2F1F2E1500E6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7FCA33-2304-FCB8-4CC3-03CF9DEF174C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098" name="Picture 2" descr="스피커 일러스트 사운드 플랫 Ui 아이콘, 볼륨, 전화 아이콘, 플랫 Ui PNG 일러스트 및 PSD 이미지 무료 다운로드 -  Pngtree">
            <a:extLst>
              <a:ext uri="{FF2B5EF4-FFF2-40B4-BE49-F238E27FC236}">
                <a16:creationId xmlns:a16="http://schemas.microsoft.com/office/drawing/2014/main" id="{80908DCA-9140-0C3F-F127-FD05253E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982" y="242316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D685140-C7F8-2D11-B62C-27A3560CA717}"/>
              </a:ext>
            </a:extLst>
          </p:cNvPr>
          <p:cNvSpPr/>
          <p:nvPr/>
        </p:nvSpPr>
        <p:spPr>
          <a:xfrm>
            <a:off x="4821382" y="2940547"/>
            <a:ext cx="2549236" cy="1108363"/>
          </a:xfrm>
          <a:prstGeom prst="rightArrow">
            <a:avLst>
              <a:gd name="adj1" fmla="val 24522"/>
              <a:gd name="adj2" fmla="val 9586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메타 퀘스트3 512GB (해외구매) : 다나와 가격비교">
            <a:extLst>
              <a:ext uri="{FF2B5EF4-FFF2-40B4-BE49-F238E27FC236}">
                <a16:creationId xmlns:a16="http://schemas.microsoft.com/office/drawing/2014/main" id="{6DF9C932-2358-9101-1413-93329EFCE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677" y="1928420"/>
            <a:ext cx="3001160" cy="300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A74A1F-C252-6403-FA09-D81D322C0155}"/>
              </a:ext>
            </a:extLst>
          </p:cNvPr>
          <p:cNvSpPr txBox="1"/>
          <p:nvPr/>
        </p:nvSpPr>
        <p:spPr>
          <a:xfrm>
            <a:off x="805873" y="138317"/>
            <a:ext cx="1253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UIST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723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89</Words>
  <Application>Microsoft Office PowerPoint</Application>
  <PresentationFormat>와이드스크린</PresentationFormat>
  <Paragraphs>29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보규 최</dc:creator>
  <cp:lastModifiedBy>보규 최</cp:lastModifiedBy>
  <cp:revision>15</cp:revision>
  <dcterms:created xsi:type="dcterms:W3CDTF">2024-11-18T04:04:59Z</dcterms:created>
  <dcterms:modified xsi:type="dcterms:W3CDTF">2024-12-26T05:54:20Z</dcterms:modified>
</cp:coreProperties>
</file>